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75" d="100"/>
          <a:sy n="75" d="100"/>
        </p:scale>
        <p:origin x="-1776" y="-25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E5784-F8BD-A04A-A254-08399DAA8A42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BE26-B8DD-7E47-B9BF-B4ACD6A2C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0BE26-B8DD-7E47-B9BF-B4ACD6A2CE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309F-CA7B-E742-A937-84474B8B7DBA}" type="datetimeFigureOut">
              <a:rPr lang="en-US" smtClean="0"/>
              <a:pPr/>
              <a:t>12-02-21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ECF1-539E-D141-A553-EA4579E89D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gi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 amt="6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288924"/>
            <a:ext cx="6060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Death of 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Salesman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105400"/>
            <a:ext cx="40766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By: Brandon Brown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200px-DeathOfASalesm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409700"/>
            <a:ext cx="2540000" cy="3695700"/>
          </a:xfrm>
          <a:prstGeom prst="rect">
            <a:avLst/>
          </a:prstGeom>
        </p:spPr>
      </p:pic>
      <p:pic>
        <p:nvPicPr>
          <p:cNvPr id="3" name="AAAAAAA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 flipV="1">
            <a:off x="8108773" y="2369591"/>
            <a:ext cx="45719" cy="45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9"/>
    </mc:Choice>
    <mc:Fallback xmlns="">
      <p:transition xmlns:p14="http://schemas.microsoft.com/office/powerpoint/2010/main" spd="slow" advTm="121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group-h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63" y="28575"/>
            <a:ext cx="9212263" cy="682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80772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second aspect to Willy’s version of the “American Dream” is that to make it in this world you have to be well liked and respected by everyone.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8908">
        <p14:flip dir="r"/>
      </p:transition>
    </mc:Choice>
    <mc:Fallback xmlns="">
      <p:transition xmlns:p14="http://schemas.microsoft.com/office/powerpoint/2010/main" advTm="8908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876300"/>
            <a:ext cx="82296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"He's liked, but he's not well liked."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humbs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362200"/>
            <a:ext cx="5080000" cy="3924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7207">
        <p14:flip dir="r"/>
      </p:transition>
    </mc:Choice>
    <mc:Fallback xmlns="">
      <p:transition xmlns:p14="http://schemas.microsoft.com/office/powerpoint/2010/main" advTm="720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uge-crow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181" y="4725144"/>
            <a:ext cx="8229600" cy="1944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“That funeral will be massive! They'll come from Maine, Massachusetts, Vermont, New Hampshire! All the old-timers with the strange license plates -- that boy will be thunderstruck!”</a:t>
            </a:r>
          </a:p>
          <a:p>
            <a:r>
              <a:rPr lang="en-US" sz="1800" dirty="0" smtClean="0"/>
              <a:t>(Willy speaking about Biff’s reaction to his funeral)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075">
        <p:circle/>
      </p:transition>
    </mc:Choice>
    <mc:Fallback xmlns="">
      <p:transition xmlns:p14="http://schemas.microsoft.com/office/powerpoint/2010/main" spd="slow" advTm="9075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raft_lens17994976module150484312photo_1306623653Thinking_Man.gif"/>
          <p:cNvPicPr>
            <a:picLocks noChangeAspect="1"/>
          </p:cNvPicPr>
          <p:nvPr/>
        </p:nvPicPr>
        <p:blipFill>
          <a:blip r:embed="rId4"/>
          <a:srcRect l="-22732" r="-22732"/>
          <a:stretch>
            <a:fillRect/>
          </a:stretch>
        </p:blipFill>
        <p:spPr>
          <a:xfrm>
            <a:off x="1934716" y="3429000"/>
            <a:ext cx="5562600" cy="305921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374432" y="1827065"/>
            <a:ext cx="3312368" cy="1549896"/>
          </a:xfrm>
          <a:prstGeom prst="cloudCallout">
            <a:avLst>
              <a:gd name="adj1" fmla="val -51506"/>
              <a:gd name="adj2" fmla="val 65778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Willy 		      </a:t>
            </a:r>
            <a:r>
              <a:rPr lang="en-US" dirty="0" err="1" smtClean="0"/>
              <a:t>Loman</a:t>
            </a:r>
            <a:r>
              <a:rPr lang="en-US" dirty="0" smtClean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626737"/>
            <a:ext cx="5194920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Possibly Willy’s greatest dream is to be remembered when he is gone, to be “known” as he calls it.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609">
        <p:checker/>
      </p:transition>
    </mc:Choice>
    <mc:Fallback xmlns="">
      <p:transition xmlns:p14="http://schemas.microsoft.com/office/powerpoint/2010/main" spd="slow" advTm="14609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74192"/>
            <a:ext cx="662473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 only does Willy struggle with the concept that he has not achieved these milestones,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5805264"/>
            <a:ext cx="662473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But he is constantly tormented by the realization that his son, Biff, is heading down an even worse path then himself.</a:t>
            </a:r>
            <a:endParaRPr lang="en-US" dirty="0"/>
          </a:p>
        </p:txBody>
      </p:sp>
      <p:pic>
        <p:nvPicPr>
          <p:cNvPr id="6" name="Picture 5" descr="stress-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435567" cy="3542928"/>
          </a:xfrm>
          <a:prstGeom prst="rect">
            <a:avLst/>
          </a:prstGeom>
        </p:spPr>
      </p:pic>
      <p:pic>
        <p:nvPicPr>
          <p:cNvPr id="7" name="Picture 6" descr="tumblr_ldhv9tyycv1qz75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888432" cy="2580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250477"/>
      </p:ext>
    </p:extLst>
  </p:cSld>
  <p:clrMapOvr>
    <a:masterClrMapping/>
  </p:clrMapOvr>
  <p:transition xmlns:p14="http://schemas.microsoft.com/office/powerpoint/2010/main" spd="slow" advTm="16456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Is this dream.. This ideal life that Willy has laid out for himself really worth the collapse of the relationship with his sons?</a:t>
            </a:r>
            <a:endParaRPr lang="en-US" sz="2400" dirty="0"/>
          </a:p>
        </p:txBody>
      </p:sp>
      <p:pic>
        <p:nvPicPr>
          <p:cNvPr id="5" name="Picture 4" descr="sca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1280"/>
            <a:ext cx="5728072" cy="5069344"/>
          </a:xfrm>
          <a:prstGeom prst="rect">
            <a:avLst/>
          </a:prstGeom>
        </p:spPr>
      </p:pic>
      <p:pic>
        <p:nvPicPr>
          <p:cNvPr id="7" name="Picture 6" descr="money-bag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13308"/>
            <a:ext cx="796419" cy="1083712"/>
          </a:xfrm>
          <a:prstGeom prst="rect">
            <a:avLst/>
          </a:prstGeom>
        </p:spPr>
      </p:pic>
      <p:sp>
        <p:nvSpPr>
          <p:cNvPr id="10" name="Heart 9"/>
          <p:cNvSpPr/>
          <p:nvPr/>
        </p:nvSpPr>
        <p:spPr>
          <a:xfrm>
            <a:off x="5868144" y="2276872"/>
            <a:ext cx="822960" cy="780452"/>
          </a:xfrm>
          <a:prstGeom prst="hear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724">
        <p14:glitter pattern="hexagon"/>
      </p:transition>
    </mc:Choice>
    <mc:Fallback xmlns="">
      <p:transition xmlns:p14="http://schemas.microsoft.com/office/powerpoint/2010/main" spd="slow" advTm="1072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4be9eab40f1cbfa90723a4ffc303e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1499592"/>
            <a:ext cx="385506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Or even possibly his own life?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742">
        <p14:ripple/>
      </p:transition>
    </mc:Choice>
    <mc:Fallback xmlns="">
      <p:transition xmlns:p14="http://schemas.microsoft.com/office/powerpoint/2010/main" spd="slow" advTm="874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92696"/>
            <a:ext cx="734481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Willy will never allow himself, or his son’s for that matter to enjoy a normal life until he is satisfied that his standard of life has been met!</a:t>
            </a:r>
            <a:endParaRPr lang="en-US" dirty="0"/>
          </a:p>
        </p:txBody>
      </p:sp>
      <p:pic>
        <p:nvPicPr>
          <p:cNvPr id="5" name="Picture 4" descr="rich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2717"/>
            <a:ext cx="6350000" cy="4229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3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060">
        <p14:reveal/>
      </p:transition>
    </mc:Choice>
    <mc:Fallback xmlns="">
      <p:transition xmlns:p14="http://schemas.microsoft.com/office/powerpoint/2010/main" spd="slow" advTm="1206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338" y="2852936"/>
            <a:ext cx="357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Question Is…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85293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Will Come First?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80728"/>
            <a:ext cx="76200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7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369">
        <p14:gallery dir="l"/>
      </p:transition>
    </mc:Choice>
    <mc:Fallback xmlns="">
      <p:transition xmlns:p14="http://schemas.microsoft.com/office/powerpoint/2010/main" spd="slow" advTm="1436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0063" y="2708920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3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5">
        <p14:ferris dir="l"/>
      </p:transition>
    </mc:Choice>
    <mc:Fallback xmlns="">
      <p:transition xmlns:p14="http://schemas.microsoft.com/office/powerpoint/2010/main" spd="slow" advTm="25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_flag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814" y="3844498"/>
            <a:ext cx="552890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Willy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Loman’s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American Dream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551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_gothic_coffin_2_by_vashkranfeld-d34hh7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" y="548680"/>
            <a:ext cx="7905383" cy="54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">
        <p14:ferris dir="l"/>
      </p:transition>
    </mc:Choice>
    <mc:Fallback xmlns="">
      <p:transition xmlns:p14="http://schemas.microsoft.com/office/powerpoint/2010/main" spd="slow" advTm="223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man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48768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981200"/>
            <a:ext cx="31242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“American Dream” revolves around everybody being created equal and having equal opportunities for success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8647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3304481-219592-winner-pillar-pedestal-first-second-third-places-as-columns-isolated-on-whi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76601"/>
            <a:ext cx="304800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5800" y="1819363"/>
            <a:ext cx="4191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Willy’s Idea of the American Dream is a combination of wealth and being number one, doing one better then the next guy.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0001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"The man knew what he wanted and went out and got it! Walked into a jungle and comes out, the age of twenty-one, and he's rich!”</a:t>
            </a:r>
          </a:p>
          <a:p>
            <a:pPr lvl="8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(Willy referring to Ben)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moneycou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590800"/>
            <a:ext cx="5596326" cy="37337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advTm="7651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0612" y="304800"/>
            <a:ext cx="42656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Willy’s brother Ben achieved this “dream” that Willy so heavily believed in, and he worships him for it.</a:t>
            </a:r>
            <a:endParaRPr lang="en-US" dirty="0"/>
          </a:p>
        </p:txBody>
      </p:sp>
      <p:pic>
        <p:nvPicPr>
          <p:cNvPr id="5" name="Picture 4" descr="step-brothers_will-ferrell_john-c-reil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56730"/>
            <a:ext cx="3683000" cy="4800600"/>
          </a:xfrm>
          <a:prstGeom prst="rect">
            <a:avLst/>
          </a:prstGeom>
        </p:spPr>
      </p:pic>
      <p:pic>
        <p:nvPicPr>
          <p:cNvPr id="6" name="Picture 5" descr="rich-man-poor-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155" y="1772816"/>
            <a:ext cx="3895625" cy="39449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012" y="5445224"/>
            <a:ext cx="426561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Ben’s success has just gone on to bolster and validate Willy’s false idea of the American Dream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4904">
    <p:strips dir="r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0-Death-of-a-Traveling-S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863" y="381000"/>
            <a:ext cx="3316917" cy="427513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Willy believes that he has also reached his goal and</a:t>
            </a:r>
            <a:br>
              <a:rPr lang="en-US" sz="2800" dirty="0" smtClean="0"/>
            </a:br>
            <a:r>
              <a:rPr lang="en-US" sz="2800" dirty="0" smtClean="0"/>
              <a:t>was a huge success in his prime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592">
        <p14:vortex dir="r"/>
      </p:transition>
    </mc:Choice>
    <mc:Fallback xmlns="">
      <p:transition xmlns:p14="http://schemas.microsoft.com/office/powerpoint/2010/main" spd="slow" advTm="759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5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“In 1928 I had a big year. I averaged a hundred and seventy dollars a week in commissions”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000" dirty="0" smtClean="0"/>
              <a:t>(Willy to his employer Howard)</a:t>
            </a:r>
            <a:endParaRPr lang="en-US" sz="2800" dirty="0"/>
          </a:p>
        </p:txBody>
      </p:sp>
      <p:pic>
        <p:nvPicPr>
          <p:cNvPr id="6" name="Picture 5" descr="90-Death-of-a-Traveling-S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863" y="381000"/>
            <a:ext cx="3316917" cy="4275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208752">
            <a:off x="158430" y="2325684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Obviously this was only in Willy’s dream land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78542">
            <a:off x="5077363" y="2452394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 never came close to moving that much merchandise.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538"/>
    </mc:Choice>
    <mc:Fallback xmlns="">
      <p:transition xmlns:p14="http://schemas.microsoft.com/office/powerpoint/2010/main" advTm="135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_design_summer_dream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2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829270"/>
            <a:ext cx="64008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Willy this is completely legitimate, whenever someone questions his success, Willy </a:t>
            </a:r>
            <a:r>
              <a:rPr lang="en-US" dirty="0" err="1" smtClean="0"/>
              <a:t>Loman</a:t>
            </a:r>
            <a:r>
              <a:rPr lang="en-US" dirty="0" smtClean="0"/>
              <a:t> slips into his own world were all his dreams are reality </a:t>
            </a:r>
            <a:endParaRPr lang="en-US" dirty="0"/>
          </a:p>
        </p:txBody>
      </p:sp>
      <p:pic>
        <p:nvPicPr>
          <p:cNvPr id="2" name="Picture 1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649299"/>
            <a:ext cx="1006465" cy="1502146"/>
          </a:xfrm>
          <a:prstGeom prst="rect">
            <a:avLst/>
          </a:prstGeom>
        </p:spPr>
      </p:pic>
      <p:pic>
        <p:nvPicPr>
          <p:cNvPr id="15" name="Picture 14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00372"/>
            <a:ext cx="944582" cy="1409785"/>
          </a:xfrm>
          <a:prstGeom prst="rect">
            <a:avLst/>
          </a:prstGeom>
        </p:spPr>
      </p:pic>
      <p:pic>
        <p:nvPicPr>
          <p:cNvPr id="16" name="Picture 15" descr="7321018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97717"/>
            <a:ext cx="1642927" cy="3493125"/>
          </a:xfrm>
          <a:prstGeom prst="rect">
            <a:avLst/>
          </a:prstGeom>
        </p:spPr>
      </p:pic>
      <p:pic>
        <p:nvPicPr>
          <p:cNvPr id="17" name="Picture 16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94" y="4905265"/>
            <a:ext cx="1053035" cy="1571650"/>
          </a:xfrm>
          <a:prstGeom prst="rect">
            <a:avLst/>
          </a:prstGeom>
        </p:spPr>
      </p:pic>
      <p:pic>
        <p:nvPicPr>
          <p:cNvPr id="18" name="Picture 17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82" y="4925816"/>
            <a:ext cx="1039265" cy="1551099"/>
          </a:xfrm>
          <a:prstGeom prst="rect">
            <a:avLst/>
          </a:prstGeom>
        </p:spPr>
      </p:pic>
      <p:pic>
        <p:nvPicPr>
          <p:cNvPr id="19" name="Picture 18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37" y="5315304"/>
            <a:ext cx="988966" cy="1476027"/>
          </a:xfrm>
          <a:prstGeom prst="rect">
            <a:avLst/>
          </a:prstGeom>
        </p:spPr>
      </p:pic>
      <p:pic>
        <p:nvPicPr>
          <p:cNvPr id="20" name="Picture 19" descr="AA0062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25" y="4509120"/>
            <a:ext cx="938148" cy="14001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233">
        <p14:shred/>
      </p:transition>
    </mc:Choice>
    <mc:Fallback xmlns="">
      <p:transition xmlns:p14="http://schemas.microsoft.com/office/powerpoint/2010/main" spd="slow" advTm="1323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5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4.9|3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|2.6|2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3.6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7|1.5|0.1|0.2|0.2|0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435</Words>
  <Application>Microsoft Macintosh PowerPoint</Application>
  <PresentationFormat>On-screen Show (4:3)</PresentationFormat>
  <Paragraphs>31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Willy believes that he has also reached his goal and was a huge success in his prime</vt:lpstr>
      <vt:lpstr>“In 1928 I had a big year. I averaged a hundred and seventy dollars a week in commissions”  (Willy to his employer Howard)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this dream.. This ideal life that Willy has laid out for himself really worth the collapse of the relationship with his sons?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teacher</cp:lastModifiedBy>
  <cp:revision>39</cp:revision>
  <dcterms:created xsi:type="dcterms:W3CDTF">2012-02-16T15:40:56Z</dcterms:created>
  <dcterms:modified xsi:type="dcterms:W3CDTF">2012-02-21T14:50:04Z</dcterms:modified>
</cp:coreProperties>
</file>