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29" d="100"/>
          <a:sy n="129" d="100"/>
        </p:scale>
        <p:origin x="-11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5FE12-F876-DA49-8975-F06026DF4307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EF65C-5B66-1943-9756-41C008CB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7598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EF65C-5B66-1943-9756-41C008CBB30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Willys</a:t>
            </a:r>
            <a:r>
              <a:rPr lang="en-US" baseline="0" dirty="0" smtClean="0"/>
              <a:t> biggest flaw is he neglects to realize all the negative values he has instilled in his sons. He encourages </a:t>
            </a:r>
            <a:r>
              <a:rPr lang="en-US" baseline="0" dirty="0" err="1" smtClean="0"/>
              <a:t>compettive</a:t>
            </a:r>
            <a:r>
              <a:rPr lang="en-US" baseline="0" dirty="0" smtClean="0"/>
              <a:t> and unlawful </a:t>
            </a:r>
            <a:r>
              <a:rPr lang="en-US" baseline="0" dirty="0" err="1" smtClean="0"/>
              <a:t>behaviour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Example is when Biff steals the football from the locker room and Willy defends him.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EF65C-5B66-1943-9756-41C008CBB30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5430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Willy also teaches his sons the more money you make,</a:t>
            </a:r>
            <a:r>
              <a:rPr lang="en-US" baseline="0" dirty="0" smtClean="0"/>
              <a:t> the more successful you are.</a:t>
            </a:r>
          </a:p>
          <a:p>
            <a:r>
              <a:rPr lang="en-US" baseline="0" dirty="0" smtClean="0"/>
              <a:t>This causes problems for Biff as he just wants to work outside in the open instead of an office.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EF65C-5B66-1943-9756-41C008CBB30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4681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Happy</a:t>
            </a:r>
            <a:r>
              <a:rPr lang="en-US" baseline="0" dirty="0" smtClean="0"/>
              <a:t> is not satisfied with his life but never changes anything because all he wants to do is please his father. He must Constantly strive to impress his father.</a:t>
            </a:r>
          </a:p>
          <a:p>
            <a:r>
              <a:rPr lang="en-US" baseline="0" dirty="0" smtClean="0"/>
              <a:t>His dads lack of approval motivates him, as seeking a parents approval is very important to a child.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EF65C-5B66-1943-9756-41C008CBB30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0851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Biff’s image of his dad was broken when he spotted him having</a:t>
            </a:r>
            <a:r>
              <a:rPr lang="en-US" baseline="0" dirty="0" smtClean="0"/>
              <a:t> an affair with The Woman.  He thought the world of him and when he saw this </a:t>
            </a:r>
            <a:r>
              <a:rPr lang="en-US" baseline="0" smtClean="0"/>
              <a:t>he gave up all hope.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EF65C-5B66-1943-9756-41C008CBB30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0367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Whether its from the </a:t>
            </a:r>
            <a:r>
              <a:rPr lang="en-US" dirty="0" err="1" smtClean="0"/>
              <a:t>Lomans</a:t>
            </a:r>
            <a:r>
              <a:rPr lang="en-US" dirty="0" smtClean="0"/>
              <a:t> generation or today’s generation parents have always</a:t>
            </a:r>
            <a:r>
              <a:rPr lang="en-US" baseline="0" dirty="0" smtClean="0"/>
              <a:t> had a great impact on their children.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EF65C-5B66-1943-9756-41C008CBB30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2587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most of us the greatest amount of time is spent with our parents.</a:t>
            </a:r>
          </a:p>
          <a:p>
            <a:r>
              <a:rPr lang="en-US" dirty="0" smtClean="0"/>
              <a:t>Parents</a:t>
            </a:r>
            <a:r>
              <a:rPr lang="en-US" baseline="0" dirty="0" smtClean="0"/>
              <a:t> are the people they see the most and imitate the most.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EF65C-5B66-1943-9756-41C008CBB30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Parents can influence how their children behave and act everyday.  If a child is brought up with hate and violence</a:t>
            </a:r>
            <a:r>
              <a:rPr lang="en-US" baseline="0" dirty="0" smtClean="0"/>
              <a:t> they might become violent people that hate everybody.</a:t>
            </a:r>
          </a:p>
          <a:p>
            <a:r>
              <a:rPr lang="en-US" baseline="0" dirty="0" smtClean="0"/>
              <a:t>We are the product of our environment and parents help shape that.</a:t>
            </a:r>
          </a:p>
          <a:p>
            <a:r>
              <a:rPr lang="en-US" baseline="0" dirty="0" smtClean="0"/>
              <a:t>Numerous serial killers come from violent homes.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EF65C-5B66-1943-9756-41C008CBB30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4836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Parents strongly influence ones values and beliefs,</a:t>
            </a:r>
            <a:r>
              <a:rPr lang="en-US" baseline="0" dirty="0" smtClean="0"/>
              <a:t> especially in their children.  When a parent is loving and caring and respectful to others it teaches the child to behave in the same manner.</a:t>
            </a:r>
          </a:p>
          <a:p>
            <a:r>
              <a:rPr lang="en-US" baseline="0" dirty="0" smtClean="0"/>
              <a:t>Children will become contributing members of society and treat others how they will want to be treated.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EF65C-5B66-1943-9756-41C008CBB30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2657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Parents with a higher level of education are also more likely</a:t>
            </a:r>
            <a:r>
              <a:rPr lang="en-US" baseline="0" dirty="0" smtClean="0"/>
              <a:t> to believe strongly in their abilities to help their children learn.</a:t>
            </a:r>
          </a:p>
          <a:p>
            <a:r>
              <a:rPr lang="en-US" baseline="0" dirty="0" smtClean="0"/>
              <a:t>Children who come from homes with higher education tend to earn more college and university degrees.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EF65C-5B66-1943-9756-41C008CBB30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2642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Children who see their parents volunteering</a:t>
            </a:r>
            <a:r>
              <a:rPr lang="en-US" baseline="0" dirty="0" smtClean="0"/>
              <a:t> will help out without expecting to get paid.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EF65C-5B66-1943-9756-41C008CBB30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0016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Parents who treat each other well, model the importance of good relationships</a:t>
            </a:r>
            <a:r>
              <a:rPr lang="en-US" baseline="0" dirty="0" smtClean="0"/>
              <a:t> for their children to follow.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EF65C-5B66-1943-9756-41C008CBB30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6232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Parents</a:t>
            </a:r>
            <a:r>
              <a:rPr lang="en-US" baseline="0" dirty="0" smtClean="0"/>
              <a:t> values of taking care of themselves such as eating right and exercising will be passed to their children.</a:t>
            </a:r>
          </a:p>
          <a:p>
            <a:r>
              <a:rPr lang="en-US" baseline="0" dirty="0" smtClean="0"/>
              <a:t>Parents that follow healthy habits will usually lead to children with these healthy habits.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EF65C-5B66-1943-9756-41C008CBB30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3951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Willy greatly</a:t>
            </a:r>
            <a:r>
              <a:rPr lang="en-US" baseline="0" dirty="0" smtClean="0"/>
              <a:t> influenced his two sons Biff and Happy in Death of a Salesman.</a:t>
            </a:r>
          </a:p>
          <a:p>
            <a:r>
              <a:rPr lang="en-US" dirty="0" smtClean="0"/>
              <a:t>Willy convinces himself and his sons that success is a product of being well-liked.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EF65C-5B66-1943-9756-41C008CBB30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2908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F94F-EA8E-B644-83D8-C87529FA430A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F4CA-BD01-5340-AEEA-AD054AAAB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F94F-EA8E-B644-83D8-C87529FA430A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F4CA-BD01-5340-AEEA-AD054AAAB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F94F-EA8E-B644-83D8-C87529FA430A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F4CA-BD01-5340-AEEA-AD054AAAB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F94F-EA8E-B644-83D8-C87529FA430A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F4CA-BD01-5340-AEEA-AD054AAAB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F94F-EA8E-B644-83D8-C87529FA430A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F4CA-BD01-5340-AEEA-AD054AAAB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F94F-EA8E-B644-83D8-C87529FA430A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F4CA-BD01-5340-AEEA-AD054AAAB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F94F-EA8E-B644-83D8-C87529FA430A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F4CA-BD01-5340-AEEA-AD054AAAB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F94F-EA8E-B644-83D8-C87529FA430A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F4CA-BD01-5340-AEEA-AD054AAAB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F94F-EA8E-B644-83D8-C87529FA430A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F4CA-BD01-5340-AEEA-AD054AAAB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F94F-EA8E-B644-83D8-C87529FA430A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F4CA-BD01-5340-AEEA-AD054AAAB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F94F-EA8E-B644-83D8-C87529FA430A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F4CA-BD01-5340-AEEA-AD054AAAB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8F94F-EA8E-B644-83D8-C87529FA430A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AF4CA-BD01-5340-AEEA-AD054AAAB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6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By Tori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6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Willy encourages competitive and unlawful </a:t>
            </a:r>
            <a:r>
              <a:rPr lang="en-US" dirty="0" err="1" smtClean="0"/>
              <a:t>behaviour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Ex. Biff steals football</a:t>
            </a:r>
          </a:p>
          <a:p>
            <a:r>
              <a:rPr lang="en-US" dirty="0" smtClean="0"/>
              <a:t>Ex. Biff gets fired from a job because he is accused of stealing basketballs.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766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7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Willy teaches his sons, the more money you make the more successful you are.</a:t>
            </a:r>
          </a:p>
          <a:p>
            <a:endParaRPr lang="en-US" dirty="0"/>
          </a:p>
          <a:p>
            <a:r>
              <a:rPr lang="en-US" dirty="0" smtClean="0"/>
              <a:t>Biff just wants to work outside in the open, instead of an office.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982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4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Happy is also looking for his fathers approval but never receives it.</a:t>
            </a:r>
          </a:p>
          <a:p>
            <a:r>
              <a:rPr lang="en-US" dirty="0" smtClean="0"/>
              <a:t>Tries for his dads approval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347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6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Biff’s image of his dad was broken when he spotted him having an affair with The Woman.</a:t>
            </a:r>
          </a:p>
          <a:p>
            <a:r>
              <a:rPr lang="en-US" dirty="0" smtClean="0"/>
              <a:t>Biff lost trust in his father and realized he is not as perfect as </a:t>
            </a:r>
            <a:r>
              <a:rPr lang="en-US" smtClean="0"/>
              <a:t>he thought.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159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4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Whether its from the </a:t>
            </a:r>
            <a:r>
              <a:rPr lang="en-US" dirty="0" err="1" smtClean="0"/>
              <a:t>Lomans</a:t>
            </a:r>
            <a:r>
              <a:rPr lang="en-US" dirty="0" smtClean="0"/>
              <a:t> generation or today’s generation, parents have always had a great impact on their children.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246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6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parents influence one’s values, worldview </a:t>
            </a:r>
            <a:r>
              <a:rPr lang="en-US" smtClean="0"/>
              <a:t>and morals?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Greatest amount of time spent with our parents.</a:t>
            </a:r>
          </a:p>
          <a:p>
            <a:r>
              <a:rPr lang="en-US" dirty="0" smtClean="0"/>
              <a:t>They are the ones we see the most and imitate the most.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6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child is brought up with hate and violence, they might become violent also.</a:t>
            </a:r>
          </a:p>
          <a:p>
            <a:r>
              <a:rPr lang="en-US" dirty="0" smtClean="0"/>
              <a:t>We are the product of our environment.</a:t>
            </a:r>
          </a:p>
          <a:p>
            <a:r>
              <a:rPr lang="en-US" dirty="0" smtClean="0"/>
              <a:t>Numerous serial killers come from violent homes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113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6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parent is caring and respectful to others it teaches the children to behave in the same manner.</a:t>
            </a:r>
          </a:p>
          <a:p>
            <a:endParaRPr lang="en-US" dirty="0" smtClean="0"/>
          </a:p>
          <a:p>
            <a:r>
              <a:rPr lang="en-US" dirty="0" smtClean="0"/>
              <a:t>Children will contribute to society and treat others well.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987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6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Parents with a higher level of education are also more likely to help their children learn and stress the importance of school.</a:t>
            </a:r>
          </a:p>
          <a:p>
            <a:endParaRPr lang="en-US" dirty="0" smtClean="0"/>
          </a:p>
          <a:p>
            <a:r>
              <a:rPr lang="en-US" dirty="0" smtClean="0"/>
              <a:t>Parents with degrees= kids with degrees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21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6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Children who see their parents volunteering will help out without expecting to get paid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Good citizenship traits are passed down from parent to child.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144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6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Parents who treat each other well, model the importance of good relationships.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92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6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Parents values of taking care of themselves will be passed to their children.</a:t>
            </a:r>
          </a:p>
          <a:p>
            <a:endParaRPr lang="en-US" dirty="0"/>
          </a:p>
          <a:p>
            <a:r>
              <a:rPr lang="en-US" dirty="0" smtClean="0"/>
              <a:t>Parents that follow healthy habits will lead to children with healthy habits.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777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6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death of a salesman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Willy greatly influenced his two sons Biff and Happy.</a:t>
            </a:r>
          </a:p>
          <a:p>
            <a:r>
              <a:rPr lang="en-US" dirty="0" smtClean="0"/>
              <a:t>Success is a product of being “well-liked.”</a:t>
            </a:r>
          </a:p>
          <a:p>
            <a:r>
              <a:rPr lang="en-US" dirty="0" smtClean="0"/>
              <a:t>A charming personality will get you out of any problem.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5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172</TotalTime>
  <Words>837</Words>
  <Application>Microsoft Macintosh PowerPoint</Application>
  <PresentationFormat>On-screen Show (4:3)</PresentationFormat>
  <Paragraphs>72</Paragraphs>
  <Slides>14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How do parents influence one’s values, worldview and morals?</vt:lpstr>
      <vt:lpstr>Slide 3</vt:lpstr>
      <vt:lpstr>Slide 4</vt:lpstr>
      <vt:lpstr>Slide 5</vt:lpstr>
      <vt:lpstr>Slide 6</vt:lpstr>
      <vt:lpstr>Slide 7</vt:lpstr>
      <vt:lpstr>Slide 8</vt:lpstr>
      <vt:lpstr>From death of a salesman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Death of a Salesman</dc:title>
  <dc:creator>teacher</dc:creator>
  <cp:lastModifiedBy>admin</cp:lastModifiedBy>
  <cp:revision>27</cp:revision>
  <cp:lastPrinted>2013-04-04T15:01:11Z</cp:lastPrinted>
  <dcterms:created xsi:type="dcterms:W3CDTF">2013-04-04T14:58:01Z</dcterms:created>
  <dcterms:modified xsi:type="dcterms:W3CDTF">2013-04-04T15:01:41Z</dcterms:modified>
</cp:coreProperties>
</file>